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63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E890E-A2C9-45D6-A29E-97049D0CDB48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8E8A4-9BFD-4BE8-A5E8-89AF585B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04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1F49F2-3423-4B53-A287-98C36BEBC0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34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1620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954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 descr="GOES-R_logo_v2_Presentation Siz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049" y="133333"/>
            <a:ext cx="3571906" cy="2381271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3235" y="6534154"/>
            <a:ext cx="2133600" cy="288925"/>
          </a:xfrm>
          <a:prstGeom prst="rect">
            <a:avLst/>
          </a:prstGeom>
        </p:spPr>
        <p:txBody>
          <a:bodyPr anchor="ctr"/>
          <a:lstStyle>
            <a:lvl1pPr marL="0" algn="r" defTabSz="914377" rtl="0" eaLnBrk="1" latinLnBrk="0" hangingPunct="1">
              <a:defRPr lang="en-US" sz="10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13AF08EC-556D-4A1C-845F-2ABFACE9E8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78214"/>
            <a:ext cx="2133600" cy="288925"/>
          </a:xfrm>
          <a:prstGeom prst="rect">
            <a:avLst/>
          </a:prstGeom>
        </p:spPr>
        <p:txBody>
          <a:bodyPr anchor="ctr"/>
          <a:lstStyle>
            <a:lvl1pPr marL="0" algn="r" defTabSz="914377" rtl="0" eaLnBrk="1" latinLnBrk="0" hangingPunct="1">
              <a:defRPr lang="en-US" sz="10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13AF08EC-556D-4A1C-845F-2ABFACE9E8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78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78214"/>
            <a:ext cx="2133600" cy="288925"/>
          </a:xfrm>
          <a:prstGeom prst="rect">
            <a:avLst/>
          </a:prstGeom>
        </p:spPr>
        <p:txBody>
          <a:bodyPr anchor="ctr"/>
          <a:lstStyle>
            <a:lvl1pPr marL="0" algn="r" defTabSz="914377" rtl="0" eaLnBrk="1" latinLnBrk="0" hangingPunct="1">
              <a:defRPr lang="en-US" sz="10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13AF08EC-556D-4A1C-845F-2ABFACE9E8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0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78214"/>
            <a:ext cx="2133600" cy="288925"/>
          </a:xfrm>
          <a:prstGeom prst="rect">
            <a:avLst/>
          </a:prstGeom>
        </p:spPr>
        <p:txBody>
          <a:bodyPr anchor="ctr"/>
          <a:lstStyle>
            <a:lvl1pPr marL="0" algn="r" defTabSz="914377" rtl="0" eaLnBrk="1" latinLnBrk="0" hangingPunct="1">
              <a:defRPr lang="en-US" sz="10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13AF08EC-556D-4A1C-845F-2ABFACE9E8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78214"/>
            <a:ext cx="2133600" cy="288925"/>
          </a:xfrm>
          <a:prstGeom prst="rect">
            <a:avLst/>
          </a:prstGeom>
        </p:spPr>
        <p:txBody>
          <a:bodyPr anchor="ctr"/>
          <a:lstStyle>
            <a:lvl1pPr marL="0" algn="r" defTabSz="914377" rtl="0" eaLnBrk="1" latinLnBrk="0" hangingPunct="1">
              <a:defRPr lang="en-US" sz="10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13AF08EC-556D-4A1C-845F-2ABFACE9E84C}" type="slidenum">
              <a:rPr smtClean="0"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489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152400"/>
            <a:ext cx="667413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14400"/>
            <a:ext cx="8534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GOES-R_logo_v2_Presentation Size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" y="-6288"/>
            <a:ext cx="1231677" cy="821118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78214"/>
            <a:ext cx="2133600" cy="288925"/>
          </a:xfrm>
          <a:prstGeom prst="rect">
            <a:avLst/>
          </a:prstGeom>
        </p:spPr>
        <p:txBody>
          <a:bodyPr anchor="ctr"/>
          <a:lstStyle>
            <a:lvl1pPr marL="0" algn="r" defTabSz="914377" rtl="0" eaLnBrk="1" latinLnBrk="0" hangingPunct="1">
              <a:defRPr lang="en-US" sz="10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5386AC7-0440-4620-9F0A-17C3F6302E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6C4A06-9B9F-444A-86D7-98DA0E3CDFB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893335" y="24390"/>
            <a:ext cx="1241171" cy="75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69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algn="ctr" defTabSz="914377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 Black" pitchFamily="34" charset="0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5" name="Straight Connector 144"/>
          <p:cNvCxnSpPr>
            <a:cxnSpLocks/>
          </p:cNvCxnSpPr>
          <p:nvPr/>
        </p:nvCxnSpPr>
        <p:spPr>
          <a:xfrm flipH="1">
            <a:off x="4050190" y="3415562"/>
            <a:ext cx="496005" cy="0"/>
          </a:xfrm>
          <a:prstGeom prst="line">
            <a:avLst/>
          </a:prstGeom>
          <a:ln w="22225">
            <a:solidFill>
              <a:srgbClr val="3333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H="1">
            <a:off x="4549671" y="2142433"/>
            <a:ext cx="22329" cy="2957184"/>
          </a:xfrm>
          <a:prstGeom prst="line">
            <a:avLst/>
          </a:prstGeom>
          <a:ln w="158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2FAACB-2C7D-423B-8D0F-A62F36D8D1D6}"/>
              </a:ext>
            </a:extLst>
          </p:cNvPr>
          <p:cNvCxnSpPr>
            <a:cxnSpLocks/>
          </p:cNvCxnSpPr>
          <p:nvPr/>
        </p:nvCxnSpPr>
        <p:spPr>
          <a:xfrm>
            <a:off x="4558254" y="4081885"/>
            <a:ext cx="450150" cy="0"/>
          </a:xfrm>
          <a:prstGeom prst="line">
            <a:avLst/>
          </a:prstGeom>
          <a:ln w="158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4039391" y="2685867"/>
            <a:ext cx="524598" cy="0"/>
          </a:xfrm>
          <a:prstGeom prst="line">
            <a:avLst/>
          </a:prstGeom>
          <a:ln w="158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958990" y="5042010"/>
            <a:ext cx="3082713" cy="1595203"/>
          </a:xfrm>
          <a:prstGeom prst="rect">
            <a:avLst/>
          </a:prstGeom>
          <a:solidFill>
            <a:schemeClr val="bg1"/>
          </a:solidFill>
          <a:ln w="19050">
            <a:solidFill>
              <a:srgbClr val="333399"/>
            </a:solidFill>
            <a:miter lim="800000"/>
            <a:headEnd/>
            <a:tailEnd/>
          </a:ln>
          <a:effectLst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GOES-R Flight Project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Manager (Acting): Brian Hall, NASA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Deputy PM (Resources): Heather Matthews,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NASA</a:t>
            </a:r>
            <a:endParaRPr kumimoji="0" lang="en-US" sz="13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498130" y="822030"/>
            <a:ext cx="4109335" cy="1454821"/>
          </a:xfrm>
          <a:prstGeom prst="rect">
            <a:avLst/>
          </a:prstGeom>
          <a:solidFill>
            <a:schemeClr val="bg1"/>
          </a:solidFill>
          <a:ln w="19050">
            <a:solidFill>
              <a:srgbClr val="333399"/>
            </a:solidFill>
            <a:headEnd/>
            <a:tailEnd/>
          </a:ln>
          <a:effectLst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1"/>
          </a:lnRef>
          <a:fillRef idx="1003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 Office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Director: Pam Sullivan, NOAA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Deputy Director: Brian Hall, NASA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Assistant Director: Jim Valenti, NOAA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Chief of Staff: Joe Kolesnick, NOAA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 Support Manager/ISO: Jeremy Wilson, NASA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986126" y="3796007"/>
            <a:ext cx="3696858" cy="593118"/>
          </a:xfrm>
          <a:prstGeom prst="rect">
            <a:avLst/>
          </a:prstGeom>
          <a:solidFill>
            <a:schemeClr val="bg1"/>
          </a:solidFill>
          <a:ln w="19050">
            <a:solidFill>
              <a:srgbClr val="333399"/>
            </a:solidFill>
            <a:miter lim="800000"/>
            <a:headEnd/>
            <a:tailEnd/>
          </a:ln>
          <a:effectLst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Program Systems Engineering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Lead (Acting): Steve Bidwell, NASA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Deputy: Nicolaie (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Todi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 Todirita, NOAA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177954" y="2388917"/>
            <a:ext cx="2946901" cy="540818"/>
          </a:xfrm>
          <a:prstGeom prst="rect">
            <a:avLst/>
          </a:prstGeom>
          <a:solidFill>
            <a:schemeClr val="bg1"/>
          </a:solidFill>
          <a:ln w="19050">
            <a:solidFill>
              <a:srgbClr val="333399"/>
            </a:solidFill>
            <a:miter lim="800000"/>
            <a:headEnd/>
            <a:tailEnd/>
          </a:ln>
          <a:effectLst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Program Control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Lead: Steve Schaeffer, NOAA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1192360" y="4081884"/>
            <a:ext cx="2940581" cy="603392"/>
          </a:xfrm>
          <a:prstGeom prst="rect">
            <a:avLst/>
          </a:prstGeom>
          <a:solidFill>
            <a:schemeClr val="bg1"/>
          </a:solidFill>
          <a:ln w="19050">
            <a:solidFill>
              <a:srgbClr val="333399"/>
            </a:solidFill>
            <a:miter lim="800000"/>
            <a:headEnd/>
            <a:tailEnd/>
          </a:ln>
          <a:effectLst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Program Mission Assurance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GOES-R/GeoXO Lead: Gerd Fischer, NASA</a:t>
            </a:r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4997854" y="2584090"/>
            <a:ext cx="3674580" cy="1121997"/>
          </a:xfrm>
          <a:prstGeom prst="rect">
            <a:avLst/>
          </a:prstGeom>
          <a:solidFill>
            <a:schemeClr val="bg1"/>
          </a:solidFill>
          <a:ln w="19050">
            <a:solidFill>
              <a:srgbClr val="333399"/>
            </a:solidFill>
            <a:miter lim="800000"/>
            <a:headEnd/>
            <a:tailEnd/>
          </a:ln>
          <a:effectLst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Program Science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GEO Scientist &amp; GeoXO Program Scientist: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Andy Heidinger, NOAA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GOES-R Scientist &amp; Deputy GeoXO Program Scientist: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Dan Lindsey, NOAA</a:t>
            </a:r>
          </a:p>
        </p:txBody>
      </p:sp>
      <p:sp>
        <p:nvSpPr>
          <p:cNvPr id="25" name="Rectangle 30"/>
          <p:cNvSpPr>
            <a:spLocks noChangeArrowheads="1"/>
          </p:cNvSpPr>
          <p:nvPr/>
        </p:nvSpPr>
        <p:spPr bwMode="auto">
          <a:xfrm>
            <a:off x="846715" y="3039031"/>
            <a:ext cx="3267501" cy="916553"/>
          </a:xfrm>
          <a:prstGeom prst="rect">
            <a:avLst/>
          </a:prstGeom>
          <a:solidFill>
            <a:schemeClr val="bg1"/>
          </a:solidFill>
          <a:ln w="19050">
            <a:solidFill>
              <a:srgbClr val="333399"/>
            </a:solidFill>
            <a:miter lim="800000"/>
            <a:headEnd/>
            <a:tailEnd/>
          </a:ln>
          <a:effectLst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Program Contracts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Ground: Jerry Robertson, NOAA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Flight: Tammy Seidel, NASA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924627" y="87894"/>
            <a:ext cx="7255473" cy="656584"/>
          </a:xfrm>
        </p:spPr>
        <p:txBody>
          <a:bodyPr>
            <a:noAutofit/>
          </a:bodyPr>
          <a:lstStyle/>
          <a:p>
            <a:r>
              <a:rPr lang="en-US" b="1" dirty="0">
                <a:latin typeface="+mj-lt"/>
              </a:rPr>
              <a:t>Office of Geostationary Earth Orbit Observations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AF08EC-556D-4A1C-845F-2ABFACE9E84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84275" y="822030"/>
            <a:ext cx="1937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of: March 4, 2025</a:t>
            </a:r>
          </a:p>
        </p:txBody>
      </p:sp>
      <p:cxnSp>
        <p:nvCxnSpPr>
          <p:cNvPr id="147" name="Straight Connector 146"/>
          <p:cNvCxnSpPr>
            <a:cxnSpLocks/>
          </p:cNvCxnSpPr>
          <p:nvPr/>
        </p:nvCxnSpPr>
        <p:spPr>
          <a:xfrm flipH="1">
            <a:off x="4111140" y="4321302"/>
            <a:ext cx="436404" cy="0"/>
          </a:xfrm>
          <a:prstGeom prst="line">
            <a:avLst/>
          </a:prstGeom>
          <a:ln w="22225">
            <a:solidFill>
              <a:srgbClr val="3333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4552364" y="3006545"/>
            <a:ext cx="450150" cy="0"/>
          </a:xfrm>
          <a:prstGeom prst="line">
            <a:avLst/>
          </a:prstGeom>
          <a:ln w="158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30469" y="4811580"/>
            <a:ext cx="3082713" cy="0"/>
          </a:xfrm>
          <a:prstGeom prst="line">
            <a:avLst/>
          </a:prstGeom>
          <a:ln w="158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469651" y="4811580"/>
            <a:ext cx="3082713" cy="0"/>
          </a:xfrm>
          <a:prstGeom prst="line">
            <a:avLst/>
          </a:prstGeom>
          <a:ln w="158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469651" y="4811580"/>
            <a:ext cx="0" cy="364384"/>
          </a:xfrm>
          <a:prstGeom prst="line">
            <a:avLst/>
          </a:prstGeom>
          <a:ln w="158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613182" y="4811580"/>
            <a:ext cx="0" cy="364384"/>
          </a:xfrm>
          <a:prstGeom prst="line">
            <a:avLst/>
          </a:prstGeom>
          <a:ln w="15875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78615" y="5042010"/>
            <a:ext cx="2830912" cy="1595222"/>
          </a:xfrm>
          <a:prstGeom prst="rect">
            <a:avLst/>
          </a:prstGeom>
          <a:solidFill>
            <a:schemeClr val="bg1"/>
          </a:solidFill>
          <a:ln w="19050">
            <a:solidFill>
              <a:srgbClr val="333399"/>
            </a:solidFill>
            <a:miter lim="800000"/>
            <a:headEnd/>
            <a:tailEnd/>
          </a:ln>
          <a:effectLst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GeoXO Flight Project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Manager: Candace Carlisle, NASA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Deputy PM: Chris Wheeler, NOAA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Deputy PM: Monica Todirita, NOAA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Deputy PM (Resources): Heather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Matthews, NASA</a:t>
            </a:r>
            <a:endParaRPr kumimoji="0" lang="en-US" sz="13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91166" y="5042010"/>
            <a:ext cx="2974219" cy="1595201"/>
          </a:xfrm>
          <a:prstGeom prst="rect">
            <a:avLst/>
          </a:prstGeom>
          <a:solidFill>
            <a:schemeClr val="bg1"/>
          </a:solidFill>
          <a:ln w="19050">
            <a:solidFill>
              <a:srgbClr val="333399"/>
            </a:solidFill>
            <a:miter lim="800000"/>
            <a:headEnd/>
            <a:tailEnd/>
          </a:ln>
          <a:effectLst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GEO Ground Project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 Manager: Steve Grippando, NOAA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Deputy PM: Candace Masters (detail), NASA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Assistant PM:  Lili Alvarado, NOAA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Deputy PM (Resources): </a:t>
            </a:r>
            <a:r>
              <a:rPr kumimoji="0" lang="en-US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Vacant</a:t>
            </a:r>
          </a:p>
        </p:txBody>
      </p:sp>
    </p:spTree>
    <p:extLst>
      <p:ext uri="{BB962C8B-B14F-4D97-AF65-F5344CB8AC3E}">
        <p14:creationId xmlns:p14="http://schemas.microsoft.com/office/powerpoint/2010/main" val="11482849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220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1_Office Theme</vt:lpstr>
      <vt:lpstr>Office of Geostationary Earth Orbit Observations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Geostationary Earth Orbit Observations</dc:title>
  <dc:creator>Smith, Michelle McMurdy (GSFC-410.0)[NOAA]</dc:creator>
  <cp:lastModifiedBy>Smith, Michelle McMurdy (GSFC-410.0)[NOAA]</cp:lastModifiedBy>
  <cp:revision>1</cp:revision>
  <dcterms:created xsi:type="dcterms:W3CDTF">2025-03-11T17:43:27Z</dcterms:created>
  <dcterms:modified xsi:type="dcterms:W3CDTF">2025-03-11T17:44:17Z</dcterms:modified>
</cp:coreProperties>
</file>