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8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8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6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2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63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6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92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F0547-F44D-A54B-8E70-55814CFF90B4}" type="datetimeFigureOut">
              <a:rPr lang="en-US" smtClean="0"/>
              <a:t>8/1/2016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DA99B-89E8-A048-97AF-A1F1C7E39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1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641" y="0"/>
            <a:ext cx="1117600" cy="7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andesite_spectra_srf_AHI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981890"/>
            <a:ext cx="6972300" cy="3876110"/>
          </a:xfrm>
          <a:prstGeom prst="rect">
            <a:avLst/>
          </a:prstGeom>
        </p:spPr>
      </p:pic>
      <p:pic>
        <p:nvPicPr>
          <p:cNvPr id="6" name="Picture 14" descr="NOAA-logo-for-PPT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465" y="-5126"/>
            <a:ext cx="800100" cy="800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85801" y="68056"/>
            <a:ext cx="75183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Future GOES-R Capability: SO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Detection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6465" y="1123567"/>
            <a:ext cx="8947775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GOES-R ABI has channels (7.3 and 8.5 um) that encompass SO</a:t>
            </a:r>
            <a:r>
              <a:rPr lang="en-US" b="1" baseline="-25000" dirty="0" smtClean="0"/>
              <a:t>2</a:t>
            </a:r>
            <a:r>
              <a:rPr lang="en-US" b="1" dirty="0" smtClean="0"/>
              <a:t> absorption lines.  Thus, quantitative SO</a:t>
            </a:r>
            <a:r>
              <a:rPr lang="en-US" b="1" baseline="-25000" dirty="0" smtClean="0"/>
              <a:t>2</a:t>
            </a:r>
            <a:r>
              <a:rPr lang="en-US" b="1" dirty="0" smtClean="0"/>
              <a:t> detection and characterization is possible with GOES-R.  This project is aimed at developing quantitative SO</a:t>
            </a:r>
            <a:r>
              <a:rPr lang="en-US" b="1" baseline="-25000" dirty="0" smtClean="0"/>
              <a:t>2</a:t>
            </a:r>
            <a:r>
              <a:rPr lang="en-US" b="1" dirty="0" smtClean="0"/>
              <a:t> products for GOES-R (SO</a:t>
            </a:r>
            <a:r>
              <a:rPr lang="en-US" b="1" baseline="-25000" dirty="0" smtClean="0"/>
              <a:t>2</a:t>
            </a:r>
            <a:r>
              <a:rPr lang="en-US" b="1" dirty="0"/>
              <a:t> </a:t>
            </a:r>
            <a:r>
              <a:rPr lang="en-US" b="1" dirty="0" smtClean="0"/>
              <a:t>probability, loading, and height) that will be integrated into NOAA’s Volcanic Cloud Analysis Toolkit (VOLCAT).</a:t>
            </a:r>
          </a:p>
          <a:p>
            <a:endParaRPr lang="en-US" b="1" dirty="0"/>
          </a:p>
          <a:p>
            <a:r>
              <a:rPr lang="en-US" b="1" dirty="0" smtClean="0"/>
              <a:t>The general algorithm concepts developed for volcanic ash (Pavolonis, 2010; Pavolonis et al., 2013; Pavolonis 2015a, 2015b) are being adapted for SO</a:t>
            </a:r>
            <a:r>
              <a:rPr lang="en-US" b="1" baseline="-25000" dirty="0" smtClean="0"/>
              <a:t>2</a:t>
            </a:r>
            <a:r>
              <a:rPr lang="en-US" b="1" dirty="0"/>
              <a:t>.</a:t>
            </a:r>
            <a:endParaRPr lang="en-US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019300" y="595664"/>
            <a:ext cx="495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Mike Pavolonis (NOAA/NESDIS/STAR)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43700" y="3479800"/>
            <a:ext cx="2310541" cy="3139321"/>
          </a:xfrm>
          <a:prstGeom prst="rect">
            <a:avLst/>
          </a:prstGeom>
          <a:solidFill>
            <a:srgbClr val="FFFF0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Infrared SO</a:t>
            </a:r>
            <a:r>
              <a:rPr lang="en-US" b="1" baseline="-25000" dirty="0" smtClean="0"/>
              <a:t>2</a:t>
            </a:r>
            <a:r>
              <a:rPr lang="en-US" b="1" dirty="0" smtClean="0"/>
              <a:t> absorption lines (green) are shown relative to certain ABI spectral response functions (red) and other infrared attenuating atmospheric species (H</a:t>
            </a:r>
            <a:r>
              <a:rPr lang="en-US" b="1" baseline="-25000" dirty="0" smtClean="0"/>
              <a:t>2</a:t>
            </a:r>
            <a:r>
              <a:rPr lang="en-US" b="1" dirty="0" smtClean="0"/>
              <a:t>O+ O</a:t>
            </a:r>
            <a:r>
              <a:rPr lang="en-US" b="1" baseline="-25000" dirty="0" smtClean="0"/>
              <a:t>3</a:t>
            </a:r>
            <a:r>
              <a:rPr lang="en-US" b="1" dirty="0"/>
              <a:t> </a:t>
            </a:r>
            <a:r>
              <a:rPr lang="en-US" b="1" dirty="0" smtClean="0"/>
              <a:t>and volcanic ash)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2770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NOAA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Pavolonis</dc:creator>
  <cp:lastModifiedBy>Dan Lindsey</cp:lastModifiedBy>
  <cp:revision>28</cp:revision>
  <dcterms:created xsi:type="dcterms:W3CDTF">2016-07-21T14:36:04Z</dcterms:created>
  <dcterms:modified xsi:type="dcterms:W3CDTF">2016-08-01T15:13:23Z</dcterms:modified>
</cp:coreProperties>
</file>